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9" r:id="rId3"/>
    <p:sldId id="272" r:id="rId4"/>
    <p:sldId id="263" r:id="rId5"/>
    <p:sldId id="264" r:id="rId6"/>
    <p:sldId id="265" r:id="rId7"/>
    <p:sldId id="267" r:id="rId8"/>
    <p:sldId id="269" r:id="rId9"/>
    <p:sldId id="271" r:id="rId10"/>
    <p:sldId id="273" r:id="rId11"/>
    <p:sldId id="274" r:id="rId12"/>
    <p:sldId id="268" r:id="rId1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54" autoAdjust="0"/>
  </p:normalViewPr>
  <p:slideViewPr>
    <p:cSldViewPr>
      <p:cViewPr varScale="1">
        <p:scale>
          <a:sx n="107" d="100"/>
          <a:sy n="107" d="100"/>
        </p:scale>
        <p:origin x="114" y="60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9BFB14-5AD9-4DE3-ADA7-0779C27DFD5C}" type="datetimeFigureOut">
              <a:rPr lang="ru-RU" smtClean="0"/>
              <a:t>26.05.2021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26CA3-54E5-4061-94B9-A7A2BBE85C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7725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ru-RU" sz="120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26CA3-54E5-4061-94B9-A7A2BBE85C5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80140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file/d/1iTL-710Tl2L84ddwF_AOXiUSXUtEK9Gu/view?usp=sharing" TargetMode="External"/><Relationship Id="rId5" Type="http://schemas.openxmlformats.org/officeDocument/2006/relationships/image" Target="../media/image18.png"/><Relationship Id="rId4" Type="http://schemas.openxmlformats.org/officeDocument/2006/relationships/hyperlink" Target="https://www.figma.com/file/ehTsTanIL2OgDJGGQZbdze/EGE-helper?node-id=0: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UH8HNqUsUWgHss_zx8ag_SPoVqHlLbV/view?usp=sharin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276350"/>
            <a:ext cx="8229600" cy="33944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Возможности для расширения приложения в </a:t>
            </a:r>
            <a:r>
              <a:rPr lang="ru-RU" dirty="0" smtClean="0"/>
              <a:t>будущем</a:t>
            </a:r>
            <a:r>
              <a:rPr lang="en-US" dirty="0"/>
              <a:t>:</a:t>
            </a:r>
            <a:endParaRPr lang="en-US" dirty="0" smtClean="0"/>
          </a:p>
          <a:p>
            <a:r>
              <a:rPr lang="ru-RU" dirty="0" smtClean="0"/>
              <a:t>Уведомления</a:t>
            </a:r>
          </a:p>
          <a:p>
            <a:r>
              <a:rPr lang="ru-RU" dirty="0" smtClean="0"/>
              <a:t>Авторизация</a:t>
            </a:r>
          </a:p>
          <a:p>
            <a:r>
              <a:rPr lang="ru-RU" dirty="0" smtClean="0"/>
              <a:t>Реклама в приложении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1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5791200" cy="689371"/>
          </a:xfrm>
        </p:spPr>
        <p:txBody>
          <a:bodyPr/>
          <a:lstStyle/>
          <a:p>
            <a:r>
              <a:rPr lang="ru-RU" dirty="0" smtClean="0"/>
              <a:t>Выводы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 smtClean="0"/>
              <a:t>В ходе выполнения проекта я: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Научился создавать </a:t>
            </a:r>
            <a:r>
              <a:rPr lang="en-US" dirty="0" smtClean="0"/>
              <a:t>Android </a:t>
            </a:r>
            <a:r>
              <a:rPr lang="ru-RU" dirty="0" smtClean="0"/>
              <a:t>приложения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Освоил программирование на </a:t>
            </a:r>
            <a:r>
              <a:rPr lang="en-US" dirty="0" smtClean="0"/>
              <a:t>Java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Получил опыт разработки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ru-RU" dirty="0" smtClean="0"/>
              <a:t>Познакомился со смежными технологиями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4516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88594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799" y="1993245"/>
            <a:ext cx="2253876" cy="169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  <p:pic>
        <p:nvPicPr>
          <p:cNvPr id="3" name="Рисунок 2">
            <a:hlinkClick r:id="rId6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988" y="1662112"/>
            <a:ext cx="1928423" cy="2352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36576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Продумывание идеи приложения</a:t>
            </a:r>
          </a:p>
          <a:p>
            <a:r>
              <a:rPr lang="ru-RU" dirty="0" smtClean="0"/>
              <a:t>Создание примерного макета в </a:t>
            </a:r>
            <a:r>
              <a:rPr lang="en-US" dirty="0" err="1" smtClean="0"/>
              <a:t>Figma</a:t>
            </a:r>
            <a:endParaRPr lang="ru-RU" dirty="0" smtClean="0"/>
          </a:p>
          <a:p>
            <a:r>
              <a:rPr lang="ru-RU" dirty="0" smtClean="0"/>
              <a:t>Создание диаграммы классов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67200" y="1200150"/>
            <a:ext cx="47244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Разработка самого приложения параллельно с изучением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Наполнение приложения заданиями ЕГЭ, теорией для подготовки</a:t>
            </a:r>
          </a:p>
          <a:p>
            <a:r>
              <a:rPr lang="ru-RU" dirty="0" smtClean="0"/>
              <a:t>Создание презентации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8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0" y="1657350"/>
            <a:ext cx="3149384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вариантов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4" name="ЕГЭ help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57600" y="0"/>
            <a:ext cx="24384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" y="4644450"/>
            <a:ext cx="805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2"/>
              </a:rPr>
              <a:t>Нажмите на </a:t>
            </a:r>
            <a:r>
              <a:rPr lang="ru-RU" dirty="0" smtClean="0">
                <a:hlinkClick r:id="rId2"/>
              </a:rPr>
              <a:t>ссылку </a:t>
            </a:r>
            <a:r>
              <a:rPr lang="ru-RU" dirty="0" smtClean="0">
                <a:hlinkClick r:id="rId2"/>
              </a:rPr>
              <a:t>или отсканируйте </a:t>
            </a:r>
            <a:r>
              <a:rPr lang="en-US" dirty="0" err="1" smtClean="0">
                <a:hlinkClick r:id="rId2"/>
              </a:rPr>
              <a:t>qr</a:t>
            </a:r>
            <a:r>
              <a:rPr lang="ru-RU" dirty="0" smtClean="0">
                <a:hlinkClick r:id="rId2"/>
              </a:rPr>
              <a:t>-код, чтобы увидеть полную диаграмму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77785"/>
            <a:ext cx="2189365" cy="21893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1372" y="1123950"/>
            <a:ext cx="6463684" cy="3520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8561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381000" y="1329661"/>
            <a:ext cx="3810001" cy="34460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Использованные технологии: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XML</a:t>
            </a:r>
          </a:p>
          <a:p>
            <a:r>
              <a:rPr lang="en-US" dirty="0"/>
              <a:t>SQLite</a:t>
            </a:r>
          </a:p>
          <a:p>
            <a:r>
              <a:rPr lang="en-US" dirty="0" smtClean="0"/>
              <a:t>GitHub </a:t>
            </a:r>
            <a:r>
              <a:rPr lang="en-US" dirty="0"/>
              <a:t>Pages</a:t>
            </a:r>
          </a:p>
          <a:p>
            <a:endParaRPr lang="ru-RU" dirty="0"/>
          </a:p>
        </p:txBody>
      </p:sp>
      <p:pic>
        <p:nvPicPr>
          <p:cNvPr id="1026" name="Picture 2" descr="Языки программирования - Программист-профессия будущего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1009648"/>
            <a:ext cx="1752600" cy="1752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ree Xml File Icon of Colored Outline style - Available in SVG, PNG, EPS,  AI &amp; Icon fon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2933964"/>
            <a:ext cx="1524000" cy="15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QLite — Википедия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282" y="1335475"/>
            <a:ext cx="2321859" cy="1100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llection: GitHub Pages examples · GitHu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4199" y="2988398"/>
            <a:ext cx="1469567" cy="1469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179</Words>
  <Application>Microsoft Office PowerPoint</Application>
  <PresentationFormat>Экран (16:9)</PresentationFormat>
  <Paragraphs>49</Paragraphs>
  <Slides>12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Calibri</vt:lpstr>
      <vt:lpstr>Wingdings</vt:lpstr>
      <vt:lpstr>Office Theme</vt:lpstr>
      <vt:lpstr>Индивидуальный проект  ЕГЭ helper</vt:lpstr>
      <vt:lpstr>Цель и актуальность</vt:lpstr>
      <vt:lpstr>Задачи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Диаграмма классов</vt:lpstr>
      <vt:lpstr>Презентация PowerPoint</vt:lpstr>
      <vt:lpstr>Презентация PowerPoint</vt:lpstr>
      <vt:lpstr>Выводы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50</cp:revision>
  <dcterms:created xsi:type="dcterms:W3CDTF">2014-12-09T14:15:18Z</dcterms:created>
  <dcterms:modified xsi:type="dcterms:W3CDTF">2021-05-26T10:44:38Z</dcterms:modified>
</cp:coreProperties>
</file>